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C29-00F0-409F-BC88-1EC9E7388A80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A9E8-54A1-47E2-94D8-632DCB8A110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C29-00F0-409F-BC88-1EC9E7388A80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A9E8-54A1-47E2-94D8-632DCB8A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C29-00F0-409F-BC88-1EC9E7388A80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A9E8-54A1-47E2-94D8-632DCB8A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C29-00F0-409F-BC88-1EC9E7388A80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A9E8-54A1-47E2-94D8-632DCB8A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C29-00F0-409F-BC88-1EC9E7388A80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A9E8-54A1-47E2-94D8-632DCB8A110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C29-00F0-409F-BC88-1EC9E7388A80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A9E8-54A1-47E2-94D8-632DCB8A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C29-00F0-409F-BC88-1EC9E7388A80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A9E8-54A1-47E2-94D8-632DCB8A110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C29-00F0-409F-BC88-1EC9E7388A80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A9E8-54A1-47E2-94D8-632DCB8A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C29-00F0-409F-BC88-1EC9E7388A80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A9E8-54A1-47E2-94D8-632DCB8A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C29-00F0-409F-BC88-1EC9E7388A80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A9E8-54A1-47E2-94D8-632DCB8A11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C29-00F0-409F-BC88-1EC9E7388A80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A9E8-54A1-47E2-94D8-632DCB8A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94EC29-00F0-409F-BC88-1EC9E7388A80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C22A9E8-54A1-47E2-94D8-632DCB8A11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Infectious foot rot (IFR)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Contagious foot rot, Infectious </a:t>
            </a:r>
            <a:r>
              <a:rPr lang="en-US" dirty="0" err="1"/>
              <a:t>pododermatitis</a:t>
            </a:r>
            <a:r>
              <a:rPr lang="en-US" dirty="0"/>
              <a:t>, foul in the </a:t>
            </a:r>
            <a:r>
              <a:rPr lang="en-US" dirty="0" smtClean="0"/>
              <a:t>foot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39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Field diagnosis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disease suspected from clinical signs as swelling of </a:t>
            </a:r>
            <a:r>
              <a:rPr lang="en-US" dirty="0" err="1"/>
              <a:t>interdigital</a:t>
            </a:r>
            <a:r>
              <a:rPr lang="en-US" dirty="0"/>
              <a:t> skin accompanied with foul odor beside the epidemiology and history of the disease.</a:t>
            </a:r>
          </a:p>
          <a:p>
            <a:pPr lvl="0"/>
            <a:r>
              <a:rPr lang="en-US" b="1" dirty="0"/>
              <a:t>Laboratory diagnosis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Samples</a:t>
            </a:r>
            <a:r>
              <a:rPr lang="en-US" dirty="0"/>
              <a:t>: Pus, swabs from the lesions, blood and serum.</a:t>
            </a:r>
          </a:p>
          <a:p>
            <a:pPr lvl="1"/>
            <a:r>
              <a:rPr lang="en-US" b="1" dirty="0"/>
              <a:t>Laboratory procedures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Examination of direct smear to see large number of a mixture of </a:t>
            </a:r>
            <a:r>
              <a:rPr lang="en-US" dirty="0" err="1"/>
              <a:t>fusibacterium</a:t>
            </a:r>
            <a:r>
              <a:rPr lang="en-US" dirty="0"/>
              <a:t> and </a:t>
            </a:r>
            <a:r>
              <a:rPr lang="en-US" dirty="0" err="1"/>
              <a:t>bacteroides</a:t>
            </a:r>
            <a:r>
              <a:rPr lang="en-US" dirty="0"/>
              <a:t> sp.</a:t>
            </a:r>
          </a:p>
          <a:p>
            <a:pPr lvl="1"/>
            <a:r>
              <a:rPr lang="en-US" dirty="0"/>
              <a:t>Hematological and serum biochemical studies.</a:t>
            </a:r>
          </a:p>
          <a:p>
            <a:pPr lvl="1"/>
            <a:r>
              <a:rPr lang="en-US" dirty="0" err="1"/>
              <a:t>Serotests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4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Foot abscess</a:t>
            </a:r>
            <a:r>
              <a:rPr lang="en-US" dirty="0"/>
              <a:t>, it characterized by extensive suppuration. The abscess occurs in a single claw on the </a:t>
            </a:r>
            <a:r>
              <a:rPr lang="en-US" dirty="0" smtClean="0"/>
              <a:t>foot</a:t>
            </a:r>
            <a:endParaRPr lang="en-US" sz="1800" dirty="0"/>
          </a:p>
          <a:p>
            <a:pPr lvl="0"/>
            <a:r>
              <a:rPr lang="en-US" b="1" dirty="0" smtClean="0"/>
              <a:t>Other </a:t>
            </a:r>
            <a:r>
              <a:rPr lang="en-US" b="1" dirty="0"/>
              <a:t>diseases with foot lameness include</a:t>
            </a:r>
            <a:r>
              <a:rPr lang="en-US" dirty="0"/>
              <a:t>:</a:t>
            </a:r>
            <a:endParaRPr lang="en-US" sz="1800" dirty="0"/>
          </a:p>
          <a:p>
            <a:pPr lvl="1"/>
            <a:r>
              <a:rPr lang="en-US" dirty="0"/>
              <a:t>Contagious </a:t>
            </a:r>
            <a:r>
              <a:rPr lang="en-US" dirty="0" err="1"/>
              <a:t>echyma</a:t>
            </a:r>
            <a:endParaRPr lang="en-US" sz="1600" dirty="0"/>
          </a:p>
          <a:p>
            <a:pPr lvl="1"/>
            <a:r>
              <a:rPr lang="en-US" dirty="0"/>
              <a:t>Bluetongue</a:t>
            </a:r>
            <a:endParaRPr lang="en-US" sz="1600" dirty="0"/>
          </a:p>
          <a:p>
            <a:pPr lvl="1"/>
            <a:r>
              <a:rPr lang="en-US" dirty="0"/>
              <a:t>Foot and mouth disease</a:t>
            </a:r>
            <a:endParaRPr lang="en-US" sz="1600" dirty="0"/>
          </a:p>
          <a:p>
            <a:pPr lvl="1"/>
            <a:r>
              <a:rPr lang="en-US" dirty="0"/>
              <a:t>Ulcerative </a:t>
            </a:r>
            <a:r>
              <a:rPr lang="en-US" dirty="0" err="1"/>
              <a:t>dermatosis</a:t>
            </a:r>
            <a:endParaRPr lang="en-US" sz="1600" dirty="0"/>
          </a:p>
          <a:p>
            <a:pPr lvl="1"/>
            <a:r>
              <a:rPr lang="en-US" dirty="0"/>
              <a:t>Strawberry foot rot</a:t>
            </a:r>
            <a:endParaRPr lang="en-US" sz="1600" dirty="0"/>
          </a:p>
          <a:p>
            <a:pPr lvl="1"/>
            <a:r>
              <a:rPr lang="en-US" dirty="0"/>
              <a:t>Laminitis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003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i="1" dirty="0"/>
              <a:t>Topical treatment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topical treatments require that all under run horn be carefully removed so that the antibacterial agent to be applied can come into contact with infective material. </a:t>
            </a:r>
            <a:endParaRPr lang="en-US" dirty="0" smtClean="0"/>
          </a:p>
          <a:p>
            <a:pPr lvl="1"/>
            <a:r>
              <a:rPr lang="en-US" dirty="0" smtClean="0"/>
              <a:t>Local </a:t>
            </a:r>
            <a:r>
              <a:rPr lang="en-US" dirty="0"/>
              <a:t>applications include chloramphenicol (10% tincture in methylated spirits or propylene glycol), </a:t>
            </a:r>
            <a:r>
              <a:rPr lang="en-US" dirty="0" err="1"/>
              <a:t>oxytetracycline</a:t>
            </a:r>
            <a:r>
              <a:rPr lang="en-US" dirty="0"/>
              <a:t> (5 % tincture in methylated spirits), zinc sulfate (10% solution) and copper sulfate (10% solution).</a:t>
            </a:r>
          </a:p>
          <a:p>
            <a:pPr lvl="0"/>
            <a:r>
              <a:rPr lang="en-US" i="1" dirty="0" smtClean="0"/>
              <a:t>Foot bathing</a:t>
            </a:r>
            <a:r>
              <a:rPr lang="en-US" dirty="0" smtClean="0"/>
              <a:t> </a:t>
            </a:r>
            <a:r>
              <a:rPr lang="en-US" dirty="0"/>
              <a:t>for treatment and control </a:t>
            </a:r>
            <a:r>
              <a:rPr lang="en-US" dirty="0" smtClean="0"/>
              <a:t>Foot bathing </a:t>
            </a:r>
            <a:r>
              <a:rPr lang="en-US" dirty="0"/>
              <a:t>is a more practical approach to topical treatment and for control during transmission periods, when dealing with large numbers of sheep. Preparations suitable for footbaths include 5% copper sulfate, 5 % formalin and 10% zinc sulfate with or without a surfactant to aid wetting of tissues.</a:t>
            </a:r>
          </a:p>
          <a:p>
            <a:pPr lvl="0"/>
            <a:r>
              <a:rPr lang="en-US" i="1" dirty="0"/>
              <a:t>Systemic treatment</a:t>
            </a:r>
            <a:r>
              <a:rPr lang="en-US" dirty="0"/>
              <a:t>: Systemic antibiotic as </a:t>
            </a:r>
            <a:r>
              <a:rPr lang="en-US" dirty="0" err="1"/>
              <a:t>Pencillin</a:t>
            </a:r>
            <a:r>
              <a:rPr lang="en-US" dirty="0"/>
              <a:t> 10.000IU/kg, Erythromycin. Single 1M dose of 10 mg/kg, Long-acting </a:t>
            </a:r>
            <a:r>
              <a:rPr lang="en-US" dirty="0" err="1"/>
              <a:t>oxytetracycline</a:t>
            </a:r>
            <a:r>
              <a:rPr lang="en-US" dirty="0"/>
              <a:t>. Single 1M dose of 20 mg/kg. </a:t>
            </a:r>
            <a:r>
              <a:rPr lang="en-US" dirty="0" err="1"/>
              <a:t>Lincomycin</a:t>
            </a:r>
            <a:r>
              <a:rPr lang="en-US" dirty="0"/>
              <a:t>/</a:t>
            </a:r>
            <a:r>
              <a:rPr lang="en-US" dirty="0" err="1"/>
              <a:t>spectinomycin</a:t>
            </a:r>
            <a:r>
              <a:rPr lang="en-US" dirty="0"/>
              <a:t>. Single SC dose of 5 mg/kg </a:t>
            </a:r>
            <a:r>
              <a:rPr lang="en-US" dirty="0" err="1"/>
              <a:t>lincomycin</a:t>
            </a:r>
            <a:r>
              <a:rPr lang="en-US" dirty="0"/>
              <a:t> and 10 mg/kg </a:t>
            </a:r>
            <a:r>
              <a:rPr lang="en-US" dirty="0" err="1"/>
              <a:t>spectinomycin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67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Detection of infected cases and immediate isolation with early treatment.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Culling </a:t>
            </a:r>
            <a:r>
              <a:rPr lang="en-US" dirty="0"/>
              <a:t>of incurable cases and prevent of foot injury by avoiding muddy or stony yards.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Provision </a:t>
            </a:r>
            <a:r>
              <a:rPr lang="en-US" dirty="0"/>
              <a:t>of foot bath containing 5-10% formalin or cupper sulfate in a door way.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Feeding </a:t>
            </a:r>
            <a:r>
              <a:rPr lang="en-US" dirty="0"/>
              <a:t>of chlortetracycline to feed lot animals may reduce incidence (500 mg /head of cattle for 28 day then 75 mg /head throughout fattening period).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0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bdelfattah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817" y="445305"/>
            <a:ext cx="4325466" cy="32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bdelfattah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4667"/>
            <a:ext cx="4032448" cy="303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bdelfattah\Desktop\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33378"/>
            <a:ext cx="4019128" cy="332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bdelfattah\Desktop\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524250"/>
            <a:ext cx="433331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96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/>
          <a:lstStyle/>
          <a:p>
            <a:pPr lvl="0"/>
            <a:r>
              <a:rPr lang="en-US" sz="3600" dirty="0"/>
              <a:t>It is contagious disease of ruminants, caused by </a:t>
            </a:r>
            <a:r>
              <a:rPr lang="en-US" sz="3600" i="1" dirty="0" err="1"/>
              <a:t>fusobacterium</a:t>
            </a:r>
            <a:r>
              <a:rPr lang="en-US" sz="3600" i="1" dirty="0"/>
              <a:t> </a:t>
            </a:r>
            <a:r>
              <a:rPr lang="en-US" sz="3600" i="1" dirty="0" err="1"/>
              <a:t>necrophorum</a:t>
            </a:r>
            <a:r>
              <a:rPr lang="en-US" sz="3600" dirty="0"/>
              <a:t>, characterized by inflammation of feet sensitive tissue resulting in severe </a:t>
            </a:r>
            <a:r>
              <a:rPr lang="en-US" sz="3600" dirty="0" err="1"/>
              <a:t>interdigital</a:t>
            </a:r>
            <a:r>
              <a:rPr lang="en-US" sz="3600" dirty="0"/>
              <a:t> dermatitis and lameness.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5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1" dirty="0" err="1"/>
              <a:t>Fusobactreium</a:t>
            </a:r>
            <a:r>
              <a:rPr lang="en-US" sz="3200" i="1" dirty="0"/>
              <a:t> </a:t>
            </a:r>
            <a:r>
              <a:rPr lang="en-US" sz="3200" i="1" dirty="0" err="1"/>
              <a:t>necrophorum</a:t>
            </a:r>
            <a:r>
              <a:rPr lang="en-US" sz="3200" dirty="0"/>
              <a:t> with other bacteria as </a:t>
            </a:r>
            <a:r>
              <a:rPr lang="en-US" sz="3200" dirty="0" err="1"/>
              <a:t>Dichelobacter</a:t>
            </a:r>
            <a:r>
              <a:rPr lang="en-US" sz="3200" dirty="0"/>
              <a:t> (</a:t>
            </a:r>
            <a:r>
              <a:rPr lang="en-US" sz="3200" dirty="0" err="1"/>
              <a:t>bacteroides</a:t>
            </a:r>
            <a:r>
              <a:rPr lang="en-US" sz="3200" dirty="0"/>
              <a:t>) </a:t>
            </a:r>
            <a:r>
              <a:rPr lang="en-US" sz="3200" dirty="0" err="1"/>
              <a:t>melaninogenicus</a:t>
            </a:r>
            <a:r>
              <a:rPr lang="en-US" sz="3200" dirty="0"/>
              <a:t> and </a:t>
            </a:r>
            <a:r>
              <a:rPr lang="en-US" sz="3200" dirty="0" err="1"/>
              <a:t>nodosus</a:t>
            </a:r>
            <a:r>
              <a:rPr lang="en-US" sz="3200" dirty="0"/>
              <a:t>. The organism produces </a:t>
            </a:r>
            <a:r>
              <a:rPr lang="en-US" sz="3200" dirty="0" err="1"/>
              <a:t>proteolytic</a:t>
            </a:r>
            <a:r>
              <a:rPr lang="en-US" sz="3200" dirty="0"/>
              <a:t> enzymes which destruct foot keratin resulting in horn separation.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8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Predisposing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Wet muddy areas, stony ground or contain sharp gravel</a:t>
            </a:r>
            <a:r>
              <a:rPr lang="en-US" sz="3200" dirty="0" smtClean="0"/>
              <a:t>,</a:t>
            </a:r>
          </a:p>
          <a:p>
            <a:r>
              <a:rPr lang="en-US" sz="3200" dirty="0" err="1" smtClean="0"/>
              <a:t>chorioptic</a:t>
            </a:r>
            <a:r>
              <a:rPr lang="en-US" sz="3200" dirty="0" smtClean="0"/>
              <a:t> </a:t>
            </a:r>
            <a:r>
              <a:rPr lang="en-US" sz="3200" dirty="0" err="1"/>
              <a:t>bovis</a:t>
            </a:r>
            <a:r>
              <a:rPr lang="en-US" sz="3200" dirty="0"/>
              <a:t> infestation, </a:t>
            </a:r>
            <a:endParaRPr lang="en-US" sz="3200" dirty="0" smtClean="0"/>
          </a:p>
          <a:p>
            <a:r>
              <a:rPr lang="en-US" sz="3200" dirty="0" smtClean="0"/>
              <a:t>mineral </a:t>
            </a:r>
            <a:r>
              <a:rPr lang="en-US" sz="3200" dirty="0"/>
              <a:t>deficiency especially zinc and </a:t>
            </a:r>
            <a:endParaRPr lang="en-US" sz="3200" dirty="0" smtClean="0"/>
          </a:p>
          <a:p>
            <a:r>
              <a:rPr lang="en-US" sz="3200" dirty="0" smtClean="0"/>
              <a:t>excessive </a:t>
            </a:r>
            <a:r>
              <a:rPr lang="en-US" sz="3200" dirty="0"/>
              <a:t>wetting of </a:t>
            </a:r>
            <a:r>
              <a:rPr lang="en-US" sz="3200" dirty="0" err="1"/>
              <a:t>interdigital</a:t>
            </a:r>
            <a:r>
              <a:rPr lang="en-US" sz="3200" dirty="0"/>
              <a:t> space skin facilitate entrance of infection</a:t>
            </a:r>
          </a:p>
        </p:txBody>
      </p:sp>
    </p:spTree>
    <p:extLst>
      <p:ext uri="{BB962C8B-B14F-4D97-AF65-F5344CB8AC3E}">
        <p14:creationId xmlns:p14="http://schemas.microsoft.com/office/powerpoint/2010/main" val="272877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Distribution: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disease is worldwide distributed and present in Egypt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0"/>
            <a:r>
              <a:rPr lang="en-US" b="1" dirty="0"/>
              <a:t>Animal susceptibility</a:t>
            </a:r>
            <a:r>
              <a:rPr lang="en-US" dirty="0"/>
              <a:t>: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Sheep</a:t>
            </a:r>
            <a:r>
              <a:rPr lang="en-US" dirty="0"/>
              <a:t>, goats, cattle and buffaloes, all ages including young ones may be infected but it is more common in adults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endParaRPr lang="en-US" dirty="0"/>
          </a:p>
          <a:p>
            <a:pPr lvl="0"/>
            <a:r>
              <a:rPr lang="en-US" b="1" dirty="0"/>
              <a:t>Mode of infection</a:t>
            </a:r>
            <a:r>
              <a:rPr lang="en-US" dirty="0"/>
              <a:t>:</a:t>
            </a:r>
          </a:p>
          <a:p>
            <a:pPr lvl="1"/>
            <a:r>
              <a:rPr lang="en-US" b="1" i="1" dirty="0"/>
              <a:t>Source of infection</a:t>
            </a:r>
            <a:r>
              <a:rPr lang="en-US" b="1" dirty="0"/>
              <a:t>:</a:t>
            </a:r>
            <a:r>
              <a:rPr lang="en-US" dirty="0"/>
              <a:t> The main source of infection is discharge from the feet of infected animals.</a:t>
            </a:r>
          </a:p>
          <a:p>
            <a:pPr lvl="1"/>
            <a:endParaRPr lang="en-US" b="1" i="1" dirty="0" smtClean="0"/>
          </a:p>
          <a:p>
            <a:pPr lvl="1"/>
            <a:r>
              <a:rPr lang="en-US" b="1" i="1" dirty="0" smtClean="0"/>
              <a:t>Mode </a:t>
            </a:r>
            <a:r>
              <a:rPr lang="en-US" b="1" i="1" dirty="0"/>
              <a:t>of transmission</a:t>
            </a:r>
            <a:r>
              <a:rPr lang="en-US" dirty="0"/>
              <a:t>: The infection gain entrance through abrasion on the lower part of foot.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9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Maceration of the </a:t>
            </a:r>
            <a:r>
              <a:rPr lang="en-US" dirty="0" err="1"/>
              <a:t>interdigital</a:t>
            </a:r>
            <a:r>
              <a:rPr lang="en-US" dirty="0"/>
              <a:t> skin from prolonged wet conditions underfoot allows infection with </a:t>
            </a:r>
            <a:r>
              <a:rPr lang="en-US" i="1" dirty="0"/>
              <a:t>F. </a:t>
            </a:r>
            <a:r>
              <a:rPr lang="en-US" i="1" dirty="0" err="1"/>
              <a:t>necrophorum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initial local dermatitis associated with infection with </a:t>
            </a:r>
            <a:r>
              <a:rPr lang="en-US" i="1" dirty="0"/>
              <a:t>F. </a:t>
            </a:r>
            <a:r>
              <a:rPr lang="en-US" i="1" dirty="0" err="1"/>
              <a:t>necrophorum</a:t>
            </a:r>
            <a:r>
              <a:rPr lang="en-US" dirty="0"/>
              <a:t> at the skin and the skin-horn </a:t>
            </a:r>
            <a:r>
              <a:rPr lang="en-US" dirty="0" smtClean="0"/>
              <a:t>junction, </a:t>
            </a:r>
            <a:r>
              <a:rPr lang="en-US" dirty="0"/>
              <a:t>but the hyperkeratosis induced by this infection facilitates infection by </a:t>
            </a:r>
            <a:r>
              <a:rPr lang="en-US" i="1" dirty="0"/>
              <a:t>D. </a:t>
            </a:r>
            <a:r>
              <a:rPr lang="en-US" i="1" dirty="0" err="1"/>
              <a:t>nodosus</a:t>
            </a:r>
            <a:r>
              <a:rPr lang="en-US" dirty="0"/>
              <a:t> if it is present.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preliminary dermatitis has been named 'ovine </a:t>
            </a:r>
            <a:r>
              <a:rPr lang="en-US" dirty="0" err="1"/>
              <a:t>interdigital</a:t>
            </a:r>
            <a:r>
              <a:rPr lang="en-US" dirty="0"/>
              <a:t> dermatitis' and is also called "foot scald".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infection is spread to adjacent tendon sheath, joint capsules or bone if delayed or ineffective treatment is adopted.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55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Incubation period is 20 days, the disease is sporadic and a mortality rate is low.</a:t>
            </a:r>
          </a:p>
          <a:p>
            <a:endParaRPr lang="en-US" dirty="0" smtClean="0"/>
          </a:p>
          <a:p>
            <a:r>
              <a:rPr lang="en-US" dirty="0" smtClean="0"/>
              <a:t>Infectious </a:t>
            </a:r>
            <a:r>
              <a:rPr lang="en-US" dirty="0"/>
              <a:t>foot rot is characterized by fever (39-40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), swelling of coronet and </a:t>
            </a:r>
            <a:r>
              <a:rPr lang="en-US" dirty="0" err="1"/>
              <a:t>interdigital</a:t>
            </a:r>
            <a:r>
              <a:rPr lang="en-US" dirty="0"/>
              <a:t> skin causes blind fouls, sudden severe foot lameness usually in one limb or </a:t>
            </a:r>
            <a:r>
              <a:rPr lang="en-US" dirty="0" err="1"/>
              <a:t>recumbency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Long </a:t>
            </a:r>
            <a:r>
              <a:rPr lang="en-US" dirty="0"/>
              <a:t>continued irritation causes formation of wart-like mass of fibrous tissue or </a:t>
            </a:r>
            <a:r>
              <a:rPr lang="en-US" dirty="0" err="1"/>
              <a:t>interdigital</a:t>
            </a:r>
            <a:r>
              <a:rPr lang="en-US" dirty="0"/>
              <a:t> fibroma.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61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Postmortem lesions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Dermatitis and necrosis of </a:t>
            </a:r>
            <a:r>
              <a:rPr lang="en-US" sz="3200" dirty="0" err="1"/>
              <a:t>interdigital</a:t>
            </a:r>
            <a:r>
              <a:rPr lang="en-US" sz="3200" dirty="0"/>
              <a:t> skin and S/C tissues with suppuration and involvement of tendon sheath and joints in complicated cases.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27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76</TotalTime>
  <Words>728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Infectious foot rot (IFR) </vt:lpstr>
      <vt:lpstr>PowerPoint Presentation</vt:lpstr>
      <vt:lpstr>Definition</vt:lpstr>
      <vt:lpstr>Etiology</vt:lpstr>
      <vt:lpstr>Predisposing factors</vt:lpstr>
      <vt:lpstr>Epidemiology</vt:lpstr>
      <vt:lpstr>Pathogenesis</vt:lpstr>
      <vt:lpstr>Clinical Signs</vt:lpstr>
      <vt:lpstr>Postmortem lesions</vt:lpstr>
      <vt:lpstr>Diagnosis</vt:lpstr>
      <vt:lpstr>Differential diagnosis</vt:lpstr>
      <vt:lpstr>Treatment</vt:lpstr>
      <vt:lpstr>Control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foot rot (IFR)</dc:title>
  <dc:creator>abdelfattah</dc:creator>
  <cp:lastModifiedBy>abdelfattah</cp:lastModifiedBy>
  <cp:revision>8</cp:revision>
  <dcterms:created xsi:type="dcterms:W3CDTF">2012-09-22T06:39:40Z</dcterms:created>
  <dcterms:modified xsi:type="dcterms:W3CDTF">2012-09-25T07:09:21Z</dcterms:modified>
</cp:coreProperties>
</file>